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938" r:id="rId2"/>
    <p:sldId id="1951" r:id="rId3"/>
    <p:sldId id="1952" r:id="rId4"/>
    <p:sldId id="1953" r:id="rId5"/>
    <p:sldId id="1954" r:id="rId6"/>
    <p:sldId id="195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475. KA VANGIK TENG TUKKHIAZO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My Burdens Rolled Away</a:t>
            </a:r>
          </a:p>
          <a:p>
            <a:r>
              <a:rPr lang="en-US" sz="1500" dirty="0"/>
              <a:t>Matt. 11:28</a:t>
            </a:r>
          </a:p>
          <a:p>
            <a:r>
              <a:rPr lang="en-US" sz="1500" dirty="0" err="1"/>
              <a:t>Mrs</a:t>
            </a:r>
            <a:r>
              <a:rPr lang="en-US" sz="1500" dirty="0"/>
              <a:t> Minnie A. Steele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26269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tukkhiazo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kammalte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tukkhia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0938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Tukkhia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tukkhiazo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tukkhia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Tukkhiazo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tukkhiazo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tukkhiazo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tukkhia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72540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tukkhiazo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tukkhia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81454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tukkhiazo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Hallelujah!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tukkhia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72352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tukkhia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asasa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Hallelujah!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tukkhia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59385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241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475. KA VANGIK TENG TUKKHIAZO 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2018-12-15T07:48:51Z</dcterms:modified>
</cp:coreProperties>
</file>